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7"/>
  </p:notesMasterIdLst>
  <p:handoutMasterIdLst>
    <p:handoutMasterId r:id="rId48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96" r:id="rId28"/>
    <p:sldId id="768" r:id="rId29"/>
    <p:sldId id="775" r:id="rId30"/>
    <p:sldId id="777" r:id="rId31"/>
    <p:sldId id="770" r:id="rId32"/>
    <p:sldId id="779" r:id="rId33"/>
    <p:sldId id="785" r:id="rId34"/>
    <p:sldId id="759" r:id="rId35"/>
    <p:sldId id="776" r:id="rId36"/>
    <p:sldId id="773" r:id="rId37"/>
    <p:sldId id="778" r:id="rId38"/>
    <p:sldId id="789" r:id="rId39"/>
    <p:sldId id="788" r:id="rId40"/>
    <p:sldId id="790" r:id="rId41"/>
    <p:sldId id="791" r:id="rId42"/>
    <p:sldId id="793" r:id="rId43"/>
    <p:sldId id="794" r:id="rId44"/>
    <p:sldId id="787" r:id="rId45"/>
    <p:sldId id="678" r:id="rId4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4078498" y="5176434"/>
            <a:ext cx="2436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models/transformers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" y="2384564"/>
            <a:ext cx="7511058" cy="2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483571" y="5028399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2412</Words>
  <Application>Microsoft Macintosh PowerPoint</Application>
  <PresentationFormat>On-screen Show (4:3)</PresentationFormat>
  <Paragraphs>349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17</cp:revision>
  <dcterms:created xsi:type="dcterms:W3CDTF">2021-12-06T20:38:51Z</dcterms:created>
  <dcterms:modified xsi:type="dcterms:W3CDTF">2021-12-07T09:58:39Z</dcterms:modified>
</cp:coreProperties>
</file>